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4" r:id="rId13"/>
    <p:sldId id="269" r:id="rId14"/>
    <p:sldId id="270" r:id="rId15"/>
    <p:sldId id="275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76187C-BE9E-4CF2-AC05-F19CC7B4ADF8}" type="doc">
      <dgm:prSet loTypeId="urn:microsoft.com/office/officeart/2005/8/layout/chevron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500F831F-E81C-4E8C-A7FC-A8277D5B0A33}">
      <dgm:prSet phldrT="[Текст]" phldr="1"/>
      <dgm:spPr/>
      <dgm:t>
        <a:bodyPr/>
        <a:lstStyle/>
        <a:p>
          <a:endParaRPr lang="ru-RU" dirty="0"/>
        </a:p>
      </dgm:t>
    </dgm:pt>
    <dgm:pt modelId="{CA9952DE-AC9E-4ADF-A237-95026BFCF948}" type="parTrans" cxnId="{F296672A-F2C9-400D-8B3B-EDF1E3FE0BAF}">
      <dgm:prSet/>
      <dgm:spPr/>
      <dgm:t>
        <a:bodyPr/>
        <a:lstStyle/>
        <a:p>
          <a:endParaRPr lang="ru-RU"/>
        </a:p>
      </dgm:t>
    </dgm:pt>
    <dgm:pt modelId="{FAD6C748-F500-4F4F-BD31-E380D1E3B397}" type="sibTrans" cxnId="{F296672A-F2C9-400D-8B3B-EDF1E3FE0BAF}">
      <dgm:prSet/>
      <dgm:spPr/>
      <dgm:t>
        <a:bodyPr/>
        <a:lstStyle/>
        <a:p>
          <a:endParaRPr lang="ru-RU"/>
        </a:p>
      </dgm:t>
    </dgm:pt>
    <dgm:pt modelId="{9FA22857-FCAA-414A-964A-99CB68E04220}">
      <dgm:prSet phldrT="[Текст]"/>
      <dgm:spPr/>
      <dgm:t>
        <a:bodyPr/>
        <a:lstStyle/>
        <a:p>
          <a:r>
            <a:rPr lang="ru-RU" dirty="0" smtClean="0"/>
            <a:t>рекомендации по участию в образовательных конкурсах  программах</a:t>
          </a:r>
          <a:endParaRPr lang="ru-RU" dirty="0"/>
        </a:p>
      </dgm:t>
    </dgm:pt>
    <dgm:pt modelId="{6A1A8475-E466-4B32-B240-4F6B7D1A13D1}" type="parTrans" cxnId="{CE27DD5A-25C8-4E07-A1DF-01177082C531}">
      <dgm:prSet/>
      <dgm:spPr/>
      <dgm:t>
        <a:bodyPr/>
        <a:lstStyle/>
        <a:p>
          <a:endParaRPr lang="ru-RU"/>
        </a:p>
      </dgm:t>
    </dgm:pt>
    <dgm:pt modelId="{48E66CAF-4EF6-4E0B-9ABD-2EA76C099771}" type="sibTrans" cxnId="{CE27DD5A-25C8-4E07-A1DF-01177082C531}">
      <dgm:prSet/>
      <dgm:spPr/>
      <dgm:t>
        <a:bodyPr/>
        <a:lstStyle/>
        <a:p>
          <a:endParaRPr lang="ru-RU"/>
        </a:p>
      </dgm:t>
    </dgm:pt>
    <dgm:pt modelId="{05E523BF-0B80-4214-9F15-07C28BDFB1C0}">
      <dgm:prSet phldrT="[Текст]" phldr="1"/>
      <dgm:spPr/>
      <dgm:t>
        <a:bodyPr/>
        <a:lstStyle/>
        <a:p>
          <a:endParaRPr lang="ru-RU" dirty="0"/>
        </a:p>
      </dgm:t>
    </dgm:pt>
    <dgm:pt modelId="{8360E6DA-920E-4617-AF63-8DDD9F3CEDFC}" type="parTrans" cxnId="{5396BC6F-5552-415E-8A66-8AE81678CC9E}">
      <dgm:prSet/>
      <dgm:spPr/>
      <dgm:t>
        <a:bodyPr/>
        <a:lstStyle/>
        <a:p>
          <a:endParaRPr lang="ru-RU"/>
        </a:p>
      </dgm:t>
    </dgm:pt>
    <dgm:pt modelId="{3433CF92-7939-4D9A-B8BD-4A2435DBF154}" type="sibTrans" cxnId="{5396BC6F-5552-415E-8A66-8AE81678CC9E}">
      <dgm:prSet/>
      <dgm:spPr/>
      <dgm:t>
        <a:bodyPr/>
        <a:lstStyle/>
        <a:p>
          <a:endParaRPr lang="ru-RU"/>
        </a:p>
      </dgm:t>
    </dgm:pt>
    <dgm:pt modelId="{32F163EA-6389-4615-86C0-0374300BB7C0}">
      <dgm:prSet phldrT="[Текст]"/>
      <dgm:spPr/>
      <dgm:t>
        <a:bodyPr/>
        <a:lstStyle/>
        <a:p>
          <a:r>
            <a:rPr lang="ru-RU" dirty="0" smtClean="0"/>
            <a:t>основные педагогические компетенции учителя 21 века</a:t>
          </a:r>
          <a:endParaRPr lang="ru-RU" dirty="0"/>
        </a:p>
      </dgm:t>
    </dgm:pt>
    <dgm:pt modelId="{7AC3D60E-55B7-483F-9C84-39575FA26B1B}" type="parTrans" cxnId="{AB6EEDBE-1C7B-4ECC-A14F-671CCEC474A7}">
      <dgm:prSet/>
      <dgm:spPr/>
      <dgm:t>
        <a:bodyPr/>
        <a:lstStyle/>
        <a:p>
          <a:endParaRPr lang="ru-RU"/>
        </a:p>
      </dgm:t>
    </dgm:pt>
    <dgm:pt modelId="{93FA7BC7-CD97-4E4A-BD1F-E93D8E0DC2C1}" type="sibTrans" cxnId="{AB6EEDBE-1C7B-4ECC-A14F-671CCEC474A7}">
      <dgm:prSet/>
      <dgm:spPr/>
      <dgm:t>
        <a:bodyPr/>
        <a:lstStyle/>
        <a:p>
          <a:endParaRPr lang="ru-RU"/>
        </a:p>
      </dgm:t>
    </dgm:pt>
    <dgm:pt modelId="{E41604FC-1644-4778-AA50-F9FD1F9A86BA}">
      <dgm:prSet phldrT="[Текст]" phldr="1"/>
      <dgm:spPr/>
      <dgm:t>
        <a:bodyPr/>
        <a:lstStyle/>
        <a:p>
          <a:endParaRPr lang="ru-RU" dirty="0"/>
        </a:p>
      </dgm:t>
    </dgm:pt>
    <dgm:pt modelId="{E0E27F87-39BC-4CAA-9CB7-EC315BC03362}" type="parTrans" cxnId="{DBDD635B-169D-45B8-A966-45491C935B6A}">
      <dgm:prSet/>
      <dgm:spPr/>
      <dgm:t>
        <a:bodyPr/>
        <a:lstStyle/>
        <a:p>
          <a:endParaRPr lang="ru-RU"/>
        </a:p>
      </dgm:t>
    </dgm:pt>
    <dgm:pt modelId="{11EC09B8-6196-4B28-A189-710C4F72A42B}" type="sibTrans" cxnId="{DBDD635B-169D-45B8-A966-45491C935B6A}">
      <dgm:prSet/>
      <dgm:spPr/>
      <dgm:t>
        <a:bodyPr/>
        <a:lstStyle/>
        <a:p>
          <a:endParaRPr lang="ru-RU"/>
        </a:p>
      </dgm:t>
    </dgm:pt>
    <dgm:pt modelId="{8858E719-BF90-44F4-9725-1685DF11CABF}" type="pres">
      <dgm:prSet presAssocID="{D376187C-BE9E-4CF2-AC05-F19CC7B4ADF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1C3988B-C893-4465-8CDC-93B4922528C9}" type="pres">
      <dgm:prSet presAssocID="{500F831F-E81C-4E8C-A7FC-A8277D5B0A33}" presName="composite" presStyleCnt="0"/>
      <dgm:spPr/>
    </dgm:pt>
    <dgm:pt modelId="{5C8E2B2D-55DC-46D1-9B94-F2081A22F2B6}" type="pres">
      <dgm:prSet presAssocID="{500F831F-E81C-4E8C-A7FC-A8277D5B0A3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64571F-149E-48BE-99F1-7F833261230A}" type="pres">
      <dgm:prSet presAssocID="{500F831F-E81C-4E8C-A7FC-A8277D5B0A33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491699-8F28-4ECF-B28C-32EA7B445996}" type="pres">
      <dgm:prSet presAssocID="{FAD6C748-F500-4F4F-BD31-E380D1E3B397}" presName="sp" presStyleCnt="0"/>
      <dgm:spPr/>
    </dgm:pt>
    <dgm:pt modelId="{1387416F-8E52-4F30-923F-3C75F19023BB}" type="pres">
      <dgm:prSet presAssocID="{05E523BF-0B80-4214-9F15-07C28BDFB1C0}" presName="composite" presStyleCnt="0"/>
      <dgm:spPr/>
    </dgm:pt>
    <dgm:pt modelId="{49CE279F-9D10-47AA-8E0B-85145CDCB1E3}" type="pres">
      <dgm:prSet presAssocID="{05E523BF-0B80-4214-9F15-07C28BDFB1C0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42ECB0-3219-4595-B9F7-86EF8DDC233C}" type="pres">
      <dgm:prSet presAssocID="{05E523BF-0B80-4214-9F15-07C28BDFB1C0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5FB182-8264-4C5C-8311-3214E73FD08B}" type="pres">
      <dgm:prSet presAssocID="{3433CF92-7939-4D9A-B8BD-4A2435DBF154}" presName="sp" presStyleCnt="0"/>
      <dgm:spPr/>
    </dgm:pt>
    <dgm:pt modelId="{794C239A-E92F-4129-8653-15EF45688584}" type="pres">
      <dgm:prSet presAssocID="{E41604FC-1644-4778-AA50-F9FD1F9A86BA}" presName="composite" presStyleCnt="0"/>
      <dgm:spPr/>
    </dgm:pt>
    <dgm:pt modelId="{BD9EA4D9-799C-4333-879A-0DD3C395FEE4}" type="pres">
      <dgm:prSet presAssocID="{E41604FC-1644-4778-AA50-F9FD1F9A86BA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9605B2-45F4-4A31-8500-C006406222CC}" type="pres">
      <dgm:prSet presAssocID="{E41604FC-1644-4778-AA50-F9FD1F9A86BA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CBE5A791-8ADF-4421-8B57-68986E2FD459}" type="presOf" srcId="{05E523BF-0B80-4214-9F15-07C28BDFB1C0}" destId="{49CE279F-9D10-47AA-8E0B-85145CDCB1E3}" srcOrd="0" destOrd="0" presId="urn:microsoft.com/office/officeart/2005/8/layout/chevron2"/>
    <dgm:cxn modelId="{F296672A-F2C9-400D-8B3B-EDF1E3FE0BAF}" srcId="{D376187C-BE9E-4CF2-AC05-F19CC7B4ADF8}" destId="{500F831F-E81C-4E8C-A7FC-A8277D5B0A33}" srcOrd="0" destOrd="0" parTransId="{CA9952DE-AC9E-4ADF-A237-95026BFCF948}" sibTransId="{FAD6C748-F500-4F4F-BD31-E380D1E3B397}"/>
    <dgm:cxn modelId="{D8E4A0F4-C9DE-4EA6-AC76-66252E66CD74}" type="presOf" srcId="{E41604FC-1644-4778-AA50-F9FD1F9A86BA}" destId="{BD9EA4D9-799C-4333-879A-0DD3C395FEE4}" srcOrd="0" destOrd="0" presId="urn:microsoft.com/office/officeart/2005/8/layout/chevron2"/>
    <dgm:cxn modelId="{DBDD635B-169D-45B8-A966-45491C935B6A}" srcId="{D376187C-BE9E-4CF2-AC05-F19CC7B4ADF8}" destId="{E41604FC-1644-4778-AA50-F9FD1F9A86BA}" srcOrd="2" destOrd="0" parTransId="{E0E27F87-39BC-4CAA-9CB7-EC315BC03362}" sibTransId="{11EC09B8-6196-4B28-A189-710C4F72A42B}"/>
    <dgm:cxn modelId="{5396BC6F-5552-415E-8A66-8AE81678CC9E}" srcId="{D376187C-BE9E-4CF2-AC05-F19CC7B4ADF8}" destId="{05E523BF-0B80-4214-9F15-07C28BDFB1C0}" srcOrd="1" destOrd="0" parTransId="{8360E6DA-920E-4617-AF63-8DDD9F3CEDFC}" sibTransId="{3433CF92-7939-4D9A-B8BD-4A2435DBF154}"/>
    <dgm:cxn modelId="{2D2F4F61-2EBE-4E29-9AFD-D8930CD9479E}" type="presOf" srcId="{D376187C-BE9E-4CF2-AC05-F19CC7B4ADF8}" destId="{8858E719-BF90-44F4-9725-1685DF11CABF}" srcOrd="0" destOrd="0" presId="urn:microsoft.com/office/officeart/2005/8/layout/chevron2"/>
    <dgm:cxn modelId="{CE27DD5A-25C8-4E07-A1DF-01177082C531}" srcId="{500F831F-E81C-4E8C-A7FC-A8277D5B0A33}" destId="{9FA22857-FCAA-414A-964A-99CB68E04220}" srcOrd="0" destOrd="0" parTransId="{6A1A8475-E466-4B32-B240-4F6B7D1A13D1}" sibTransId="{48E66CAF-4EF6-4E0B-9ABD-2EA76C099771}"/>
    <dgm:cxn modelId="{15830141-30D5-4580-B081-C0FD22DDFD18}" type="presOf" srcId="{500F831F-E81C-4E8C-A7FC-A8277D5B0A33}" destId="{5C8E2B2D-55DC-46D1-9B94-F2081A22F2B6}" srcOrd="0" destOrd="0" presId="urn:microsoft.com/office/officeart/2005/8/layout/chevron2"/>
    <dgm:cxn modelId="{A9FA7497-6C52-496F-9A4B-046B3B14DC76}" type="presOf" srcId="{9FA22857-FCAA-414A-964A-99CB68E04220}" destId="{F364571F-149E-48BE-99F1-7F833261230A}" srcOrd="0" destOrd="0" presId="urn:microsoft.com/office/officeart/2005/8/layout/chevron2"/>
    <dgm:cxn modelId="{93D3CC1B-FA1D-4D40-A00F-3B3CB70AD214}" type="presOf" srcId="{32F163EA-6389-4615-86C0-0374300BB7C0}" destId="{2342ECB0-3219-4595-B9F7-86EF8DDC233C}" srcOrd="0" destOrd="0" presId="urn:microsoft.com/office/officeart/2005/8/layout/chevron2"/>
    <dgm:cxn modelId="{AB6EEDBE-1C7B-4ECC-A14F-671CCEC474A7}" srcId="{05E523BF-0B80-4214-9F15-07C28BDFB1C0}" destId="{32F163EA-6389-4615-86C0-0374300BB7C0}" srcOrd="0" destOrd="0" parTransId="{7AC3D60E-55B7-483F-9C84-39575FA26B1B}" sibTransId="{93FA7BC7-CD97-4E4A-BD1F-E93D8E0DC2C1}"/>
    <dgm:cxn modelId="{FCE813FE-4CFD-41D2-AF28-79075D126DDA}" type="presParOf" srcId="{8858E719-BF90-44F4-9725-1685DF11CABF}" destId="{A1C3988B-C893-4465-8CDC-93B4922528C9}" srcOrd="0" destOrd="0" presId="urn:microsoft.com/office/officeart/2005/8/layout/chevron2"/>
    <dgm:cxn modelId="{FFA4CA94-FBD9-4121-B795-59B6247F70D9}" type="presParOf" srcId="{A1C3988B-C893-4465-8CDC-93B4922528C9}" destId="{5C8E2B2D-55DC-46D1-9B94-F2081A22F2B6}" srcOrd="0" destOrd="0" presId="urn:microsoft.com/office/officeart/2005/8/layout/chevron2"/>
    <dgm:cxn modelId="{E0F6DFFF-1659-4835-9DE2-6A144ACD0F2C}" type="presParOf" srcId="{A1C3988B-C893-4465-8CDC-93B4922528C9}" destId="{F364571F-149E-48BE-99F1-7F833261230A}" srcOrd="1" destOrd="0" presId="urn:microsoft.com/office/officeart/2005/8/layout/chevron2"/>
    <dgm:cxn modelId="{8F855444-3571-4D1A-A26B-95A9872B4A77}" type="presParOf" srcId="{8858E719-BF90-44F4-9725-1685DF11CABF}" destId="{5D491699-8F28-4ECF-B28C-32EA7B445996}" srcOrd="1" destOrd="0" presId="urn:microsoft.com/office/officeart/2005/8/layout/chevron2"/>
    <dgm:cxn modelId="{9FCBE885-C0D6-4750-9745-0744CDF53C08}" type="presParOf" srcId="{8858E719-BF90-44F4-9725-1685DF11CABF}" destId="{1387416F-8E52-4F30-923F-3C75F19023BB}" srcOrd="2" destOrd="0" presId="urn:microsoft.com/office/officeart/2005/8/layout/chevron2"/>
    <dgm:cxn modelId="{4CA13A22-6498-44C5-97FF-2D39F066A030}" type="presParOf" srcId="{1387416F-8E52-4F30-923F-3C75F19023BB}" destId="{49CE279F-9D10-47AA-8E0B-85145CDCB1E3}" srcOrd="0" destOrd="0" presId="urn:microsoft.com/office/officeart/2005/8/layout/chevron2"/>
    <dgm:cxn modelId="{8A8D7C56-39AB-4CE9-8BA2-1BAAFA036AFE}" type="presParOf" srcId="{1387416F-8E52-4F30-923F-3C75F19023BB}" destId="{2342ECB0-3219-4595-B9F7-86EF8DDC233C}" srcOrd="1" destOrd="0" presId="urn:microsoft.com/office/officeart/2005/8/layout/chevron2"/>
    <dgm:cxn modelId="{E498DE08-D1A1-45FD-A352-0B4E163A9060}" type="presParOf" srcId="{8858E719-BF90-44F4-9725-1685DF11CABF}" destId="{835FB182-8264-4C5C-8311-3214E73FD08B}" srcOrd="3" destOrd="0" presId="urn:microsoft.com/office/officeart/2005/8/layout/chevron2"/>
    <dgm:cxn modelId="{C31902E4-35B3-473E-88B4-AF5F55DD5BAA}" type="presParOf" srcId="{8858E719-BF90-44F4-9725-1685DF11CABF}" destId="{794C239A-E92F-4129-8653-15EF45688584}" srcOrd="4" destOrd="0" presId="urn:microsoft.com/office/officeart/2005/8/layout/chevron2"/>
    <dgm:cxn modelId="{B51E73AF-27BB-4795-BDB8-06D59A695159}" type="presParOf" srcId="{794C239A-E92F-4129-8653-15EF45688584}" destId="{BD9EA4D9-799C-4333-879A-0DD3C395FEE4}" srcOrd="0" destOrd="0" presId="urn:microsoft.com/office/officeart/2005/8/layout/chevron2"/>
    <dgm:cxn modelId="{FD117734-DAD6-4F69-A212-529176E7267A}" type="presParOf" srcId="{794C239A-E92F-4129-8653-15EF45688584}" destId="{309605B2-45F4-4A31-8500-C006406222C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C8E2B2D-55DC-46D1-9B94-F2081A22F2B6}">
      <dsp:nvSpPr>
        <dsp:cNvPr id="0" name=""/>
        <dsp:cNvSpPr/>
      </dsp:nvSpPr>
      <dsp:spPr>
        <a:xfrm rot="5400000">
          <a:off x="-328381" y="330279"/>
          <a:ext cx="2189211" cy="1532448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200" kern="1200" dirty="0"/>
        </a:p>
      </dsp:txBody>
      <dsp:txXfrm rot="5400000">
        <a:off x="-328381" y="330279"/>
        <a:ext cx="2189211" cy="1532448"/>
      </dsp:txXfrm>
    </dsp:sp>
    <dsp:sp modelId="{F364571F-149E-48BE-99F1-7F833261230A}">
      <dsp:nvSpPr>
        <dsp:cNvPr id="0" name=""/>
        <dsp:cNvSpPr/>
      </dsp:nvSpPr>
      <dsp:spPr>
        <a:xfrm rot="5400000">
          <a:off x="4303202" y="-2768856"/>
          <a:ext cx="1422987" cy="69644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900" kern="1200" dirty="0" smtClean="0"/>
            <a:t>рекомендации по участию в образовательных конкурсах  программах</a:t>
          </a:r>
          <a:endParaRPr lang="ru-RU" sz="2900" kern="1200" dirty="0"/>
        </a:p>
      </dsp:txBody>
      <dsp:txXfrm rot="5400000">
        <a:off x="4303202" y="-2768856"/>
        <a:ext cx="1422987" cy="6964495"/>
      </dsp:txXfrm>
    </dsp:sp>
    <dsp:sp modelId="{49CE279F-9D10-47AA-8E0B-85145CDCB1E3}">
      <dsp:nvSpPr>
        <dsp:cNvPr id="0" name=""/>
        <dsp:cNvSpPr/>
      </dsp:nvSpPr>
      <dsp:spPr>
        <a:xfrm rot="5400000">
          <a:off x="-328381" y="2330119"/>
          <a:ext cx="2189211" cy="1532448"/>
        </a:xfrm>
        <a:prstGeom prst="chevron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200" kern="1200" dirty="0"/>
        </a:p>
      </dsp:txBody>
      <dsp:txXfrm rot="5400000">
        <a:off x="-328381" y="2330119"/>
        <a:ext cx="2189211" cy="1532448"/>
      </dsp:txXfrm>
    </dsp:sp>
    <dsp:sp modelId="{2342ECB0-3219-4595-B9F7-86EF8DDC233C}">
      <dsp:nvSpPr>
        <dsp:cNvPr id="0" name=""/>
        <dsp:cNvSpPr/>
      </dsp:nvSpPr>
      <dsp:spPr>
        <a:xfrm rot="5400000">
          <a:off x="4303202" y="-769015"/>
          <a:ext cx="1422987" cy="69644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900" kern="1200" dirty="0" smtClean="0"/>
            <a:t>основные педагогические компетенции учителя 21 века</a:t>
          </a:r>
          <a:endParaRPr lang="ru-RU" sz="2900" kern="1200" dirty="0"/>
        </a:p>
      </dsp:txBody>
      <dsp:txXfrm rot="5400000">
        <a:off x="4303202" y="-769015"/>
        <a:ext cx="1422987" cy="6964495"/>
      </dsp:txXfrm>
    </dsp:sp>
    <dsp:sp modelId="{BD9EA4D9-799C-4333-879A-0DD3C395FEE4}">
      <dsp:nvSpPr>
        <dsp:cNvPr id="0" name=""/>
        <dsp:cNvSpPr/>
      </dsp:nvSpPr>
      <dsp:spPr>
        <a:xfrm rot="5400000">
          <a:off x="-328381" y="4329960"/>
          <a:ext cx="2189211" cy="1532448"/>
        </a:xfrm>
        <a:prstGeom prst="chevron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200" kern="1200" dirty="0"/>
        </a:p>
      </dsp:txBody>
      <dsp:txXfrm rot="5400000">
        <a:off x="-328381" y="4329960"/>
        <a:ext cx="2189211" cy="1532448"/>
      </dsp:txXfrm>
    </dsp:sp>
    <dsp:sp modelId="{309605B2-45F4-4A31-8500-C006406222CC}">
      <dsp:nvSpPr>
        <dsp:cNvPr id="0" name=""/>
        <dsp:cNvSpPr/>
      </dsp:nvSpPr>
      <dsp:spPr>
        <a:xfrm rot="5400000">
          <a:off x="4303202" y="1230824"/>
          <a:ext cx="1422987" cy="69644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B606D-7F7C-47C8-9374-E81E9BD9E99F}" type="datetimeFigureOut">
              <a:rPr lang="ru-RU" smtClean="0"/>
              <a:pPr/>
              <a:t>25.10.2017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A82FD-0E8F-418E-8008-D0CCC63B6C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B606D-7F7C-47C8-9374-E81E9BD9E99F}" type="datetimeFigureOut">
              <a:rPr lang="ru-RU" smtClean="0"/>
              <a:pPr/>
              <a:t>25.10.2017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A82FD-0E8F-418E-8008-D0CCC63B6C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B606D-7F7C-47C8-9374-E81E9BD9E99F}" type="datetimeFigureOut">
              <a:rPr lang="ru-RU" smtClean="0"/>
              <a:pPr/>
              <a:t>25.10.2017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A82FD-0E8F-418E-8008-D0CCC63B6C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B606D-7F7C-47C8-9374-E81E9BD9E99F}" type="datetimeFigureOut">
              <a:rPr lang="ru-RU" smtClean="0"/>
              <a:pPr/>
              <a:t>25.10.2017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A82FD-0E8F-418E-8008-D0CCC63B6C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B606D-7F7C-47C8-9374-E81E9BD9E99F}" type="datetimeFigureOut">
              <a:rPr lang="ru-RU" smtClean="0"/>
              <a:pPr/>
              <a:t>25.10.2017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A82FD-0E8F-418E-8008-D0CCC63B6C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B606D-7F7C-47C8-9374-E81E9BD9E99F}" type="datetimeFigureOut">
              <a:rPr lang="ru-RU" smtClean="0"/>
              <a:pPr/>
              <a:t>25.10.2017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A82FD-0E8F-418E-8008-D0CCC63B6C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B606D-7F7C-47C8-9374-E81E9BD9E99F}" type="datetimeFigureOut">
              <a:rPr lang="ru-RU" smtClean="0"/>
              <a:pPr/>
              <a:t>25.10.2017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A82FD-0E8F-418E-8008-D0CCC63B6C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B606D-7F7C-47C8-9374-E81E9BD9E99F}" type="datetimeFigureOut">
              <a:rPr lang="ru-RU" smtClean="0"/>
              <a:pPr/>
              <a:t>25.10.2017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A82FD-0E8F-418E-8008-D0CCC63B6C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B606D-7F7C-47C8-9374-E81E9BD9E99F}" type="datetimeFigureOut">
              <a:rPr lang="ru-RU" smtClean="0"/>
              <a:pPr/>
              <a:t>25.10.2017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A82FD-0E8F-418E-8008-D0CCC63B6C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B606D-7F7C-47C8-9374-E81E9BD9E99F}" type="datetimeFigureOut">
              <a:rPr lang="ru-RU" smtClean="0"/>
              <a:pPr/>
              <a:t>25.10.2017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A82FD-0E8F-418E-8008-D0CCC63B6C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B606D-7F7C-47C8-9374-E81E9BD9E99F}" type="datetimeFigureOut">
              <a:rPr lang="ru-RU" smtClean="0"/>
              <a:pPr/>
              <a:t>25.10.2017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A82FD-0E8F-418E-8008-D0CCC63B6C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B606D-7F7C-47C8-9374-E81E9BD9E99F}" type="datetimeFigureOut">
              <a:rPr lang="ru-RU" smtClean="0"/>
              <a:pPr/>
              <a:t>25.10.2017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A82FD-0E8F-418E-8008-D0CCC63B6C1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0"/>
            <a:ext cx="7772400" cy="1470025"/>
          </a:xfrm>
        </p:spPr>
        <p:txBody>
          <a:bodyPr/>
          <a:lstStyle/>
          <a:p>
            <a:r>
              <a:rPr lang="ru-RU" dirty="0" err="1" smtClean="0"/>
              <a:t>Росихина</a:t>
            </a:r>
            <a:r>
              <a:rPr lang="ru-RU" dirty="0" smtClean="0"/>
              <a:t> Анастасия Дмитриевна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stasya0601\Desktop\МПРТ\IMG_3520.JPG"/>
          <p:cNvPicPr>
            <a:picLocks noGrp="1"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340768"/>
            <a:ext cx="3744416" cy="37444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611560" y="5013176"/>
            <a:ext cx="82809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Учитель английского языка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>кв.категории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Советник председателя Молодежного правительства РТ по вопросам образования и науки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50inniodeyR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692696"/>
            <a:ext cx="8166068" cy="504056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fotok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2130" y="848004"/>
            <a:ext cx="7858302" cy="527816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Педагогические компетенции</a:t>
            </a:r>
            <a:endParaRPr lang="ru-RU" sz="6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0" y="0"/>
            <a:ext cx="3275856" cy="14127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39952" y="0"/>
            <a:ext cx="2304256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с двумя вырезанными соседними углами 5"/>
          <p:cNvSpPr/>
          <p:nvPr/>
        </p:nvSpPr>
        <p:spPr>
          <a:xfrm>
            <a:off x="2411760" y="3140968"/>
            <a:ext cx="2160240" cy="1152128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4499992" y="2852936"/>
            <a:ext cx="1872208" cy="165618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Трапеция 7"/>
          <p:cNvSpPr/>
          <p:nvPr/>
        </p:nvSpPr>
        <p:spPr>
          <a:xfrm>
            <a:off x="0" y="4005064"/>
            <a:ext cx="2664296" cy="1656184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3851920" y="4880917"/>
            <a:ext cx="3106688" cy="19770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5389240" y="1484784"/>
            <a:ext cx="3754760" cy="1228998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11" name="Трапеция 10"/>
          <p:cNvSpPr/>
          <p:nvPr/>
        </p:nvSpPr>
        <p:spPr>
          <a:xfrm>
            <a:off x="6804248" y="3284984"/>
            <a:ext cx="2088232" cy="1224136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Трапеция 11"/>
          <p:cNvSpPr/>
          <p:nvPr/>
        </p:nvSpPr>
        <p:spPr>
          <a:xfrm>
            <a:off x="1259632" y="5633864"/>
            <a:ext cx="2088232" cy="1224136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323528" y="1484784"/>
            <a:ext cx="3096344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0" y="332656"/>
            <a:ext cx="356388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компетентный</a:t>
            </a:r>
            <a:endParaRPr lang="ru-RU" sz="3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12160" y="3573016"/>
            <a:ext cx="356388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педагог</a:t>
            </a:r>
            <a:endParaRPr lang="ru-RU" sz="3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07904" y="332656"/>
            <a:ext cx="356388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практик</a:t>
            </a:r>
            <a:endParaRPr lang="ru-RU" sz="3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92080" y="1628800"/>
            <a:ext cx="385192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инновационный</a:t>
            </a:r>
            <a:endParaRPr lang="ru-RU" sz="3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9512" y="1844824"/>
            <a:ext cx="356388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активный</a:t>
            </a:r>
            <a:endParaRPr lang="ru-RU" sz="3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95736" y="3429000"/>
            <a:ext cx="2627784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гражданин</a:t>
            </a:r>
            <a:endParaRPr lang="ru-RU" sz="3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3717032"/>
            <a:ext cx="2771800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1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1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ответственный</a:t>
            </a:r>
            <a:endParaRPr lang="ru-RU" sz="2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779912" y="5301208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наставник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99592" y="6093296"/>
            <a:ext cx="284380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успешный</a:t>
            </a:r>
            <a:endParaRPr lang="ru-RU" sz="3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427984" y="3789040"/>
            <a:ext cx="187220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лидер</a:t>
            </a:r>
            <a:endParaRPr lang="ru-RU" sz="31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/>
              <a:t>5 педагогических компетенций</a:t>
            </a:r>
            <a:r>
              <a:rPr lang="en-US" u="sng" dirty="0" smtClean="0"/>
              <a:t>:</a:t>
            </a: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Компетентный педагог</a:t>
            </a:r>
          </a:p>
          <a:p>
            <a:pPr lvl="0"/>
            <a:r>
              <a:rPr lang="ru-RU" sz="4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Активный гражданин</a:t>
            </a:r>
          </a:p>
          <a:p>
            <a:pPr lvl="0"/>
            <a:r>
              <a:rPr lang="ru-RU" sz="4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Успешный лидер</a:t>
            </a:r>
          </a:p>
          <a:p>
            <a:pPr lvl="0"/>
            <a:r>
              <a:rPr lang="ru-RU" sz="4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Инновационный практик</a:t>
            </a:r>
          </a:p>
          <a:p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Ответственный наставник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10_b-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88360"/>
            <a:ext cx="6984776" cy="6153828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Контакты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3074" name="Picture 2" descr="C:\Users\stasya0601\Desktop\Без названия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268760"/>
            <a:ext cx="2280995" cy="1199362"/>
          </a:xfrm>
          <a:prstGeom prst="rect">
            <a:avLst/>
          </a:prstGeom>
          <a:noFill/>
        </p:spPr>
      </p:pic>
      <p:pic>
        <p:nvPicPr>
          <p:cNvPr id="3075" name="Picture 3" descr="C:\Users\stasya0601\Desktop\Telegram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52929" y="1268760"/>
            <a:ext cx="2191071" cy="114300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987824" y="1484784"/>
            <a:ext cx="57864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8 9178 85 87 85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instagram-1581266_960_72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4500193"/>
            <a:ext cx="2377455" cy="235780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059832" y="5517232"/>
            <a:ext cx="4176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stasya0601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Рисунок 13" descr="share-fp-f00850a92c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2780928"/>
            <a:ext cx="1644774" cy="164477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2771800" y="3501008"/>
            <a:ext cx="4968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Stasya0601@mail.ru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tt-RU" sz="44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tt-RU" sz="4400" b="1" dirty="0" smtClean="0">
                <a:solidFill>
                  <a:srgbClr val="FF0000"/>
                </a:solidFill>
              </a:rPr>
              <a:t>СПАСИБО ЗА</a:t>
            </a:r>
            <a:r>
              <a:rPr lang="tt-RU" sz="4400" b="1" dirty="0">
                <a:solidFill>
                  <a:srgbClr val="FF0000"/>
                </a:solidFill>
              </a:rPr>
              <a:t> </a:t>
            </a:r>
            <a:r>
              <a:rPr lang="tt-RU" sz="4400" b="1" dirty="0" smtClean="0">
                <a:solidFill>
                  <a:srgbClr val="FF0000"/>
                </a:solidFill>
              </a:rPr>
              <a:t>ВНИМАНИЕ!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endParaRPr lang="ru-RU" dirty="0"/>
          </a:p>
          <a:p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323528" y="332656"/>
          <a:ext cx="8496944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051720" y="4581128"/>
            <a:ext cx="640871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900" dirty="0" err="1" smtClean="0"/>
              <a:t>Коуч</a:t>
            </a:r>
            <a:r>
              <a:rPr lang="ru-RU" sz="2900" dirty="0" smtClean="0"/>
              <a:t> сессия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a_e2e8d8e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1319886"/>
            <a:ext cx="5904656" cy="422182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Старший учитель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image001-2-e147886536163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628800"/>
            <a:ext cx="8049947" cy="410547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Учитель-мастер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image001-2-e147886536163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628800"/>
            <a:ext cx="8049947" cy="410547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 Учитель-наставник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image001-2-e147886536163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628800"/>
            <a:ext cx="8049947" cy="410547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Учитель-эксперт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image001-2-e147886536163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628800"/>
            <a:ext cx="8049947" cy="410547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stasya0601\Desktop\МПРТ\vjby hn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92696"/>
            <a:ext cx="9144000" cy="54721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наш татар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31840" y="0"/>
            <a:ext cx="2664296" cy="2200471"/>
          </a:xfrm>
        </p:spPr>
      </p:pic>
      <p:pic>
        <p:nvPicPr>
          <p:cNvPr id="5" name="Рисунок 4" descr="zVKcazgTRt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1710170"/>
            <a:ext cx="6840760" cy="48227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77</Words>
  <Application>Microsoft Office PowerPoint</Application>
  <PresentationFormat>Экран (4:3)</PresentationFormat>
  <Paragraphs>35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Росихина Анастасия Дмитриевна</vt:lpstr>
      <vt:lpstr>Слайд 2</vt:lpstr>
      <vt:lpstr>Слайд 3</vt:lpstr>
      <vt:lpstr>Старший учитель</vt:lpstr>
      <vt:lpstr>Учитель-мастер</vt:lpstr>
      <vt:lpstr> Учитель-наставник</vt:lpstr>
      <vt:lpstr>Учитель-эксперт</vt:lpstr>
      <vt:lpstr>Слайд 8</vt:lpstr>
      <vt:lpstr>Слайд 9</vt:lpstr>
      <vt:lpstr>Слайд 10</vt:lpstr>
      <vt:lpstr>Слайд 11</vt:lpstr>
      <vt:lpstr>Слайд 12</vt:lpstr>
      <vt:lpstr>Слайд 13</vt:lpstr>
      <vt:lpstr>5 педагогических компетенций:</vt:lpstr>
      <vt:lpstr>Слайд 15</vt:lpstr>
      <vt:lpstr>Контакты 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Росихина Анастасия Дмитриевна</dc:title>
  <dc:creator>stasya0601</dc:creator>
  <cp:lastModifiedBy>stasya0601</cp:lastModifiedBy>
  <cp:revision>9</cp:revision>
  <dcterms:created xsi:type="dcterms:W3CDTF">2017-10-18T14:21:40Z</dcterms:created>
  <dcterms:modified xsi:type="dcterms:W3CDTF">2017-10-25T08:51:59Z</dcterms:modified>
</cp:coreProperties>
</file>